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BE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04" autoAdjust="0"/>
  </p:normalViewPr>
  <p:slideViewPr>
    <p:cSldViewPr snapToGrid="0">
      <p:cViewPr>
        <p:scale>
          <a:sx n="77" d="100"/>
          <a:sy n="77" d="100"/>
        </p:scale>
        <p:origin x="232" y="-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ál 2">
            <a:extLst>
              <a:ext uri="{FF2B5EF4-FFF2-40B4-BE49-F238E27FC236}">
                <a16:creationId xmlns:a16="http://schemas.microsoft.com/office/drawing/2014/main" id="{E02EF044-78F2-4B68-A649-B5D52754D2DC}"/>
              </a:ext>
            </a:extLst>
          </p:cNvPr>
          <p:cNvSpPr/>
          <p:nvPr/>
        </p:nvSpPr>
        <p:spPr>
          <a:xfrm>
            <a:off x="919163" y="468313"/>
            <a:ext cx="5921375" cy="59213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7CAEECC-72E2-43C4-ACDA-37DB387488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8513" y="5503863"/>
            <a:ext cx="2212975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8673" y="1581150"/>
            <a:ext cx="9749327" cy="3922341"/>
          </a:xfrm>
          <a:prstGeom prst="rect">
            <a:avLst/>
          </a:prstGeom>
        </p:spPr>
        <p:txBody>
          <a:bodyPr lIns="0" rIns="0" anchor="ctr" anchorCtr="0">
            <a:normAutofit/>
          </a:bodyPr>
          <a:lstStyle>
            <a:lvl1pPr algn="l"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00F40D7D-C9FF-45D9-98A4-9EF0C89E7C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7175" y="330200"/>
            <a:ext cx="2601913" cy="1250950"/>
          </a:xfrm>
          <a:prstGeom prst="rect">
            <a:avLst/>
          </a:prstGeom>
        </p:spPr>
        <p:txBody>
          <a:bodyPr anchor="t" anchorCtr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000" b="1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0D3852AC-E3DB-4080-85F2-068504AD44D1}" type="datetimeFigureOut">
              <a:rPr lang="cs-CZ"/>
              <a:pPr>
                <a:defRPr/>
              </a:pPr>
              <a:t>07.11.2021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4830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2">
            <a:extLst>
              <a:ext uri="{FF2B5EF4-FFF2-40B4-BE49-F238E27FC236}">
                <a16:creationId xmlns:a16="http://schemas.microsoft.com/office/drawing/2014/main" id="{1E6C6F73-30A5-4DA6-88B2-92E284564B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3650" y="5894388"/>
            <a:ext cx="17097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85823" y="1200150"/>
            <a:ext cx="5105402" cy="4610101"/>
          </a:xfrm>
          <a:prstGeom prst="rect">
            <a:avLst/>
          </a:prstGeom>
        </p:spPr>
        <p:txBody>
          <a:bodyPr lIns="0" tIns="0" rIns="0" bIns="0"/>
          <a:lstStyle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obsah 2"/>
          <p:cNvSpPr>
            <a:spLocks noGrp="1"/>
          </p:cNvSpPr>
          <p:nvPr>
            <p:ph sz="half" idx="15"/>
          </p:nvPr>
        </p:nvSpPr>
        <p:spPr>
          <a:xfrm>
            <a:off x="6181725" y="1200149"/>
            <a:ext cx="5567363" cy="4610101"/>
          </a:xfrm>
          <a:prstGeom prst="rect">
            <a:avLst/>
          </a:prstGeom>
        </p:spPr>
        <p:txBody>
          <a:bodyPr lIns="0" tIns="0" rIns="0" bIns="0"/>
          <a:lstStyle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E124EBA7-C2DE-4E12-9BD1-B4BC4BFFAFE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D3BBF697-E35C-40AD-81B8-AC01B0E455D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FD7CE98D-D89C-488E-B6E4-502684D5514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46831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2">
            <a:extLst>
              <a:ext uri="{FF2B5EF4-FFF2-40B4-BE49-F238E27FC236}">
                <a16:creationId xmlns:a16="http://schemas.microsoft.com/office/drawing/2014/main" id="{05E3CF2A-F081-4046-8428-78F5B29FC1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3650" y="5894388"/>
            <a:ext cx="17097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85821" y="1681163"/>
            <a:ext cx="5111754" cy="823912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85821" y="2505075"/>
            <a:ext cx="5111754" cy="3684588"/>
          </a:xfrm>
          <a:prstGeom prst="rect">
            <a:avLst/>
          </a:prstGeom>
        </p:spPr>
        <p:txBody>
          <a:bodyPr lIns="0" tIns="0" rIns="0" bIns="0" anchor="t" anchorCtr="0"/>
          <a:lstStyle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391275" y="1702859"/>
            <a:ext cx="5357813" cy="823912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934700" cy="1134534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Zástupný symbol pro obsah 3"/>
          <p:cNvSpPr>
            <a:spLocks noGrp="1"/>
          </p:cNvSpPr>
          <p:nvPr>
            <p:ph sz="half" idx="15"/>
          </p:nvPr>
        </p:nvSpPr>
        <p:spPr>
          <a:xfrm>
            <a:off x="6391275" y="2526771"/>
            <a:ext cx="5357813" cy="3662892"/>
          </a:xfrm>
          <a:prstGeom prst="rect">
            <a:avLst/>
          </a:prstGeom>
        </p:spPr>
        <p:txBody>
          <a:bodyPr lIns="0" tIns="0" rIns="0" bIns="0" anchor="t" anchorCtr="0"/>
          <a:lstStyle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8" name="Zástupný symbol pro zápatí 4">
            <a:extLst>
              <a:ext uri="{FF2B5EF4-FFF2-40B4-BE49-F238E27FC236}">
                <a16:creationId xmlns:a16="http://schemas.microsoft.com/office/drawing/2014/main" id="{AAD9133D-D759-4738-BABE-D4CE7F6B9EB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1767D693-52F7-44EF-841A-58D88DEF371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71991EA0-BF2E-4C7F-9441-A9C211FDA2D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55002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2">
            <a:extLst>
              <a:ext uri="{FF2B5EF4-FFF2-40B4-BE49-F238E27FC236}">
                <a16:creationId xmlns:a16="http://schemas.microsoft.com/office/drawing/2014/main" id="{609BA1E5-C8CD-46C5-BEB5-2BB2FDDA01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3650" y="5894388"/>
            <a:ext cx="17097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Zástupný symbol pro graf 9"/>
          <p:cNvSpPr>
            <a:spLocks noGrp="1"/>
          </p:cNvSpPr>
          <p:nvPr>
            <p:ph type="chart" sz="quarter" idx="13"/>
          </p:nvPr>
        </p:nvSpPr>
        <p:spPr>
          <a:xfrm>
            <a:off x="885825" y="1447800"/>
            <a:ext cx="5410200" cy="4600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noProof="0"/>
              <a:t>Kliknutím na ikonu přidáte graf.</a:t>
            </a:r>
          </a:p>
        </p:txBody>
      </p:sp>
      <p:sp>
        <p:nvSpPr>
          <p:cNvPr id="11" name="Zástupný symbol pro graf 9"/>
          <p:cNvSpPr>
            <a:spLocks noGrp="1"/>
          </p:cNvSpPr>
          <p:nvPr>
            <p:ph type="chart" sz="quarter" idx="14"/>
          </p:nvPr>
        </p:nvSpPr>
        <p:spPr>
          <a:xfrm>
            <a:off x="6524625" y="1447800"/>
            <a:ext cx="5224464" cy="4600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noProof="0"/>
              <a:t>Kliknutím na ikonu přidáte graf.</a:t>
            </a:r>
          </a:p>
        </p:txBody>
      </p:sp>
      <p:sp>
        <p:nvSpPr>
          <p:cNvPr id="12" name="Zástupný symbol pro text 17"/>
          <p:cNvSpPr>
            <a:spLocks noGrp="1"/>
          </p:cNvSpPr>
          <p:nvPr>
            <p:ph type="body" sz="quarter" idx="15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B53154B5-8C46-479C-A586-184C7635C16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EF4DA1E4-0403-48F4-849E-FE723CA535C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0D302B7C-DCF8-4E12-973D-F9750EB78B3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02802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á strá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83C7C1A8-B7B9-4048-9A85-7F10AA14603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5062E8F-6620-4548-A2B4-36A65D8B8649}"/>
              </a:ext>
            </a:extLst>
          </p:cNvPr>
          <p:cNvSpPr/>
          <p:nvPr/>
        </p:nvSpPr>
        <p:spPr>
          <a:xfrm>
            <a:off x="0" y="0"/>
            <a:ext cx="46196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1504950"/>
            <a:ext cx="10934700" cy="381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5768996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á stránk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E18FAFAE-B885-45FB-A2DC-F49ADD1DCA8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B065C3F7-7145-428A-856D-75124DD5FC68}"/>
              </a:ext>
            </a:extLst>
          </p:cNvPr>
          <p:cNvSpPr/>
          <p:nvPr/>
        </p:nvSpPr>
        <p:spPr>
          <a:xfrm>
            <a:off x="0" y="0"/>
            <a:ext cx="46196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8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1504950"/>
            <a:ext cx="10934700" cy="381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904977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2">
            <a:extLst>
              <a:ext uri="{FF2B5EF4-FFF2-40B4-BE49-F238E27FC236}">
                <a16:creationId xmlns:a16="http://schemas.microsoft.com/office/drawing/2014/main" id="{90C4C816-D912-44B6-B286-39756D5730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3650" y="5894388"/>
            <a:ext cx="17097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Zástupný symbol pro obrázek 11"/>
          <p:cNvSpPr>
            <a:spLocks noGrp="1"/>
          </p:cNvSpPr>
          <p:nvPr>
            <p:ph type="pic" sz="quarter" idx="13"/>
          </p:nvPr>
        </p:nvSpPr>
        <p:spPr>
          <a:xfrm>
            <a:off x="885823" y="1343025"/>
            <a:ext cx="5772152" cy="4772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14" name="Zástupný symbol pro obrázek 13"/>
          <p:cNvSpPr>
            <a:spLocks noGrp="1"/>
          </p:cNvSpPr>
          <p:nvPr>
            <p:ph type="pic" sz="quarter" idx="14"/>
          </p:nvPr>
        </p:nvSpPr>
        <p:spPr>
          <a:xfrm>
            <a:off x="6810375" y="1343025"/>
            <a:ext cx="4962525" cy="2276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15" name="Zástupný symbol pro obrázek 13"/>
          <p:cNvSpPr>
            <a:spLocks noGrp="1"/>
          </p:cNvSpPr>
          <p:nvPr>
            <p:ph type="pic" sz="quarter" idx="15"/>
          </p:nvPr>
        </p:nvSpPr>
        <p:spPr>
          <a:xfrm>
            <a:off x="6810374" y="3767136"/>
            <a:ext cx="3621080" cy="25336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16" name="Zástupný symbol pro text 17"/>
          <p:cNvSpPr>
            <a:spLocks noGrp="1"/>
          </p:cNvSpPr>
          <p:nvPr>
            <p:ph type="body" sz="quarter" idx="16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Zástupný symbol pro zápatí 4">
            <a:extLst>
              <a:ext uri="{FF2B5EF4-FFF2-40B4-BE49-F238E27FC236}">
                <a16:creationId xmlns:a16="http://schemas.microsoft.com/office/drawing/2014/main" id="{123EBDA0-0A7A-4A2B-99B0-0C501865459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D519857D-37CA-4CCF-8116-8FF7704C932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1DC172A-06E4-4162-BC30-1BA7B14D7B4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07690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F251D5E6-212D-4857-925B-75E12EC950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8513" y="5503863"/>
            <a:ext cx="2212975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Zástupný symbol pro text 17"/>
          <p:cNvSpPr>
            <a:spLocks noGrp="1"/>
          </p:cNvSpPr>
          <p:nvPr>
            <p:ph type="body" sz="quarter" idx="15"/>
          </p:nvPr>
        </p:nvSpPr>
        <p:spPr>
          <a:xfrm>
            <a:off x="885825" y="1543050"/>
            <a:ext cx="10934700" cy="3960442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193837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ál 2">
            <a:extLst>
              <a:ext uri="{FF2B5EF4-FFF2-40B4-BE49-F238E27FC236}">
                <a16:creationId xmlns:a16="http://schemas.microsoft.com/office/drawing/2014/main" id="{4B6B6207-1CA1-4AA7-8384-CD68B8F59128}"/>
              </a:ext>
            </a:extLst>
          </p:cNvPr>
          <p:cNvSpPr/>
          <p:nvPr/>
        </p:nvSpPr>
        <p:spPr>
          <a:xfrm>
            <a:off x="919163" y="468313"/>
            <a:ext cx="5921375" cy="5921375"/>
          </a:xfrm>
          <a:prstGeom prst="ellipse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65BCC73-2506-445C-92E6-B95FA1C5FE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8513" y="5503863"/>
            <a:ext cx="2212975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8673" y="1581150"/>
            <a:ext cx="9749327" cy="3922341"/>
          </a:xfrm>
          <a:prstGeom prst="rect">
            <a:avLst/>
          </a:prstGeom>
        </p:spPr>
        <p:txBody>
          <a:bodyPr lIns="0" rIns="0" anchor="ctr" anchorCtr="0">
            <a:normAutofit/>
          </a:bodyPr>
          <a:lstStyle>
            <a:lvl1pPr algn="l"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6204E614-95EE-476B-8AAE-65880042B6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7175" y="330200"/>
            <a:ext cx="2601913" cy="1250950"/>
          </a:xfrm>
          <a:prstGeom prst="rect">
            <a:avLst/>
          </a:prstGeom>
        </p:spPr>
        <p:txBody>
          <a:bodyPr anchor="t" anchorCtr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000" b="1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8DF0C865-7692-402C-B152-AA39001E9C10}" type="datetimeFigureOut">
              <a:rPr lang="cs-CZ"/>
              <a:pPr>
                <a:defRPr/>
              </a:pPr>
              <a:t>07.11.2021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746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7035C06B-325E-48F4-A073-EA0E342205A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15E7A751-F3F2-4872-9996-A8E12EFE07B8}"/>
              </a:ext>
            </a:extLst>
          </p:cNvPr>
          <p:cNvSpPr/>
          <p:nvPr/>
        </p:nvSpPr>
        <p:spPr>
          <a:xfrm>
            <a:off x="0" y="0"/>
            <a:ext cx="46196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Ovál 4">
            <a:extLst>
              <a:ext uri="{FF2B5EF4-FFF2-40B4-BE49-F238E27FC236}">
                <a16:creationId xmlns:a16="http://schemas.microsoft.com/office/drawing/2014/main" id="{EDE96D36-A553-4922-90FA-BBDE33981F91}"/>
              </a:ext>
            </a:extLst>
          </p:cNvPr>
          <p:cNvSpPr/>
          <p:nvPr/>
        </p:nvSpPr>
        <p:spPr>
          <a:xfrm>
            <a:off x="919163" y="468313"/>
            <a:ext cx="5921375" cy="59213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4511EF8-347B-4BFC-AF62-39E1A46982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5338" y="5503863"/>
            <a:ext cx="2212975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8673" y="1581150"/>
            <a:ext cx="9749327" cy="3922341"/>
          </a:xfrm>
          <a:prstGeom prst="rect">
            <a:avLst/>
          </a:prstGeom>
        </p:spPr>
        <p:txBody>
          <a:bodyPr lIns="0" rIns="0" anchor="ctr" anchorCtr="0">
            <a:normAutofit/>
          </a:bodyPr>
          <a:lstStyle>
            <a:lvl1pPr algn="l"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7" name="Zástupný symbol pro datum 3">
            <a:extLst>
              <a:ext uri="{FF2B5EF4-FFF2-40B4-BE49-F238E27FC236}">
                <a16:creationId xmlns:a16="http://schemas.microsoft.com/office/drawing/2014/main" id="{86C8822F-17D4-4BE1-831C-BE18251622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7175" y="330200"/>
            <a:ext cx="2601913" cy="1250950"/>
          </a:xfrm>
          <a:prstGeom prst="rect">
            <a:avLst/>
          </a:prstGeom>
        </p:spPr>
        <p:txBody>
          <a:bodyPr anchor="t" anchorCtr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000" b="1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07BC81F-84CD-4662-B334-BD4086411377}" type="datetimeFigureOut">
              <a:rPr lang="cs-CZ"/>
              <a:pPr>
                <a:defRPr/>
              </a:pPr>
              <a:t>07.11.2021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4345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AC6CACD4-6F35-4FE3-9527-ED0377CA79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3650" y="5894388"/>
            <a:ext cx="17097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527696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zápat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901C5EA5-2C11-43EF-A65C-6F7AD65703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3088" y="5891213"/>
            <a:ext cx="1144587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zápatí 4">
            <a:extLst>
              <a:ext uri="{FF2B5EF4-FFF2-40B4-BE49-F238E27FC236}">
                <a16:creationId xmlns:a16="http://schemas.microsoft.com/office/drawing/2014/main" id="{D8B82778-4D6A-4650-9B8F-5CC0BBC555E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02A60AC3-8CC8-4A1A-975E-575969D4C7C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7DE0A135-C90D-4767-8BA3-BB063CD9D9F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29685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2">
            <a:extLst>
              <a:ext uri="{FF2B5EF4-FFF2-40B4-BE49-F238E27FC236}">
                <a16:creationId xmlns:a16="http://schemas.microsoft.com/office/drawing/2014/main" id="{16EAEE34-88B1-4FE3-9E85-5B71BFCC58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3650" y="5894388"/>
            <a:ext cx="17097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85824" y="1169986"/>
            <a:ext cx="10934700" cy="5014913"/>
          </a:xfrm>
          <a:prstGeom prst="rect">
            <a:avLst/>
          </a:prstGeom>
        </p:spPr>
        <p:txBody>
          <a:bodyPr lIns="0" tIns="0" rIns="0" bIns="0"/>
          <a:lstStyle>
            <a:lvl2pPr marL="6858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●"/>
              <a:defRPr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tx1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A776F13-7925-4DF8-BE87-7D3BF80E906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C46C902-F674-43E7-8BCB-32E3B99CD6A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E07DD5CE-3D11-414A-BF6A-43C44D748D9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5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2">
            <a:extLst>
              <a:ext uri="{FF2B5EF4-FFF2-40B4-BE49-F238E27FC236}">
                <a16:creationId xmlns:a16="http://schemas.microsoft.com/office/drawing/2014/main" id="{15FAA21E-54AA-488D-A9F7-C92BEF8BE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3650" y="5894388"/>
            <a:ext cx="17097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5"/>
          </p:nvPr>
        </p:nvSpPr>
        <p:spPr>
          <a:xfrm>
            <a:off x="885823" y="1193099"/>
            <a:ext cx="10934700" cy="501491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70B29D5A-9C5F-458A-93E2-F38D2E5D25E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930EBBD1-AFD4-4B3A-8E0A-3428C388510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4B96385B-F5DD-412A-911E-B4945BE3464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3032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2">
            <a:extLst>
              <a:ext uri="{FF2B5EF4-FFF2-40B4-BE49-F238E27FC236}">
                <a16:creationId xmlns:a16="http://schemas.microsoft.com/office/drawing/2014/main" id="{9DAAB2D6-7225-4EFC-A131-051877AC02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3650" y="5894388"/>
            <a:ext cx="17097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sz="quarter" idx="16"/>
          </p:nvPr>
        </p:nvSpPr>
        <p:spPr>
          <a:xfrm>
            <a:off x="885825" y="1219200"/>
            <a:ext cx="10934700" cy="49895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724ED1-3845-4A83-8D72-8F5D601386F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2EFE1D4-F72F-4309-866B-19B0B180549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7BB76312-3916-47FF-B2CD-2CAA014E29B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74100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2">
            <a:extLst>
              <a:ext uri="{FF2B5EF4-FFF2-40B4-BE49-F238E27FC236}">
                <a16:creationId xmlns:a16="http://schemas.microsoft.com/office/drawing/2014/main" id="{0D5CF0A8-1550-440B-9BEB-E4FDEDDBA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3650" y="5894388"/>
            <a:ext cx="17097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Zástupný symbol pro obsah 2"/>
          <p:cNvSpPr>
            <a:spLocks noGrp="1"/>
          </p:cNvSpPr>
          <p:nvPr>
            <p:ph idx="1"/>
          </p:nvPr>
        </p:nvSpPr>
        <p:spPr>
          <a:xfrm>
            <a:off x="885824" y="1169986"/>
            <a:ext cx="6667501" cy="5014913"/>
          </a:xfrm>
          <a:prstGeom prst="rect">
            <a:avLst/>
          </a:prstGeom>
        </p:spPr>
        <p:txBody>
          <a:bodyPr lIns="0" tIns="0" rIns="0" bIns="0"/>
          <a:lstStyle>
            <a:lvl2pPr marL="6858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●"/>
              <a:defRPr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tx1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4" name="Zástupný symbol pro obrázek 2"/>
          <p:cNvSpPr>
            <a:spLocks noGrp="1"/>
          </p:cNvSpPr>
          <p:nvPr>
            <p:ph type="pic" idx="13"/>
          </p:nvPr>
        </p:nvSpPr>
        <p:spPr>
          <a:xfrm>
            <a:off x="7734301" y="1169987"/>
            <a:ext cx="4014788" cy="46402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17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88F276ED-88E6-47FC-B534-7EAE01E9ED4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D9FB87C5-1479-41DF-84DA-4DD508489C6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1DA4BF27-B880-4DC3-92C6-3A31BE921DD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70776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5873CB85-6395-460C-AC00-72004022A598}"/>
              </a:ext>
            </a:extLst>
          </p:cNvPr>
          <p:cNvSpPr/>
          <p:nvPr/>
        </p:nvSpPr>
        <p:spPr>
          <a:xfrm>
            <a:off x="0" y="0"/>
            <a:ext cx="46196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algn="l" rtl="0" eaLnBrk="1" fontAlgn="base" hangingPunct="1">
        <a:spcBef>
          <a:spcPts val="1000"/>
        </a:spcBef>
        <a:spcAft>
          <a:spcPct val="0"/>
        </a:spcAft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ts val="5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ts val="5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ts val="5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ts val="5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5">
            <a:extLst>
              <a:ext uri="{FF2B5EF4-FFF2-40B4-BE49-F238E27FC236}">
                <a16:creationId xmlns:a16="http://schemas.microsoft.com/office/drawing/2014/main" id="{30B58FF5-2965-4794-BF3F-77EA2271078D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919163" y="1581150"/>
            <a:ext cx="9748837" cy="3922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tIns="45720" bIns="45720" numCol="1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NDELU">
  <a:themeElements>
    <a:clrScheme name="MENDELU">
      <a:dk1>
        <a:srgbClr val="000000"/>
      </a:dk1>
      <a:lt1>
        <a:srgbClr val="FFFFFF"/>
      </a:lt1>
      <a:dk2>
        <a:srgbClr val="78BE14"/>
      </a:dk2>
      <a:lt2>
        <a:srgbClr val="7F7F7F"/>
      </a:lt2>
      <a:accent1>
        <a:srgbClr val="CE9700"/>
      </a:accent1>
      <a:accent2>
        <a:srgbClr val="0A5028"/>
      </a:accent2>
      <a:accent3>
        <a:srgbClr val="8C0A00"/>
      </a:accent3>
      <a:accent4>
        <a:srgbClr val="0046A0"/>
      </a:accent4>
      <a:accent5>
        <a:srgbClr val="AA006E"/>
      </a:accent5>
      <a:accent6>
        <a:srgbClr val="00AAB4"/>
      </a:accent6>
      <a:hlink>
        <a:srgbClr val="7F7F7F"/>
      </a:hlink>
      <a:folHlink>
        <a:srgbClr val="BFBFBF"/>
      </a:folHlink>
    </a:clrScheme>
    <a:fontScheme name="Vlastní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blona_prezentace_AF_eng_new.potx" id="{F9177919-1417-4623-894A-939A889D7EF2}" vid="{B12F0A76-B51E-4FF9-BC97-3F911D0B7F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sablona_prezentace_AF_eng_new-1</Template>
  <TotalTime>0</TotalTime>
  <Words>0</Words>
  <Application>Microsoft Office PowerPoint</Application>
  <PresentationFormat>Širokoúhlá obrazovka</PresentationFormat>
  <Paragraphs>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MENDELU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Cerkal</dc:creator>
  <cp:lastModifiedBy>Radim Cerkal</cp:lastModifiedBy>
  <cp:revision>1</cp:revision>
  <dcterms:created xsi:type="dcterms:W3CDTF">2021-11-07T09:33:26Z</dcterms:created>
  <dcterms:modified xsi:type="dcterms:W3CDTF">2021-11-07T09:34:08Z</dcterms:modified>
</cp:coreProperties>
</file>